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55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2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2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01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81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9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3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3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86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8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36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0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C51ED-4052-4741-B07E-25F4F8ED286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3F004-1730-448E-A65E-1EBBB4E3D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5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20" y="2899912"/>
            <a:ext cx="2709546" cy="180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073401"/>
            <a:ext cx="1365268" cy="15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351" y="2672724"/>
            <a:ext cx="2707148" cy="209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554" y="1077283"/>
            <a:ext cx="2371724" cy="237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 descr="C:\Users\golxl8\Dropbox\Screenshots\Screenshot 2015-04-10 21.02.11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7322" r="35000" b="45850"/>
          <a:stretch/>
        </p:blipFill>
        <p:spPr bwMode="auto">
          <a:xfrm>
            <a:off x="381000" y="739142"/>
            <a:ext cx="3581400" cy="2160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3330">
            <a:off x="5536650" y="5037790"/>
            <a:ext cx="283400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705" y="739142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801" y="4614843"/>
            <a:ext cx="1784599" cy="178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829" y="2561980"/>
            <a:ext cx="2219876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518" y="31898"/>
            <a:ext cx="1336197" cy="166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67" y="4960301"/>
            <a:ext cx="17621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586" y="3007676"/>
            <a:ext cx="23431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351" y="2561980"/>
            <a:ext cx="966788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70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CCHMC</dc:creator>
  <cp:lastModifiedBy>CCHMC</cp:lastModifiedBy>
  <cp:revision>4</cp:revision>
  <dcterms:created xsi:type="dcterms:W3CDTF">2015-04-11T00:46:00Z</dcterms:created>
  <dcterms:modified xsi:type="dcterms:W3CDTF">2015-04-11T01:19:01Z</dcterms:modified>
</cp:coreProperties>
</file>